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8" autoAdjust="0"/>
    <p:restoredTop sz="94027" autoAdjust="0"/>
  </p:normalViewPr>
  <p:slideViewPr>
    <p:cSldViewPr>
      <p:cViewPr varScale="1">
        <p:scale>
          <a:sx n="104" d="100"/>
          <a:sy n="104" d="100"/>
        </p:scale>
        <p:origin x="376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>
                <a:solidFill>
                  <a:srgbClr val="000000"/>
                </a:solidFill>
                <a:latin typeface="Nunito Sans"/>
              </a:rPr>
              <a:t>• GAN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17221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16687800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Networks (GAN) were 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is widely used in image generation because it can create high-quality,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 is used in various fields like art creation, face generation, medical imaging, and even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is notoriously difficult to train due to issues like mode collapse, vanishing gradients, and instability during adversarial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Objective of the Study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Explore how to improve the performance of GAN in image generation tasks.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Investigate methods to stabilize GAN training and enhance image quality.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23782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1764</Words>
  <Application>Microsoft Macintosh PowerPoint</Application>
  <PresentationFormat>Custom</PresentationFormat>
  <Paragraphs>293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Cambria Math</vt:lpstr>
      <vt:lpstr>Libre Baskerville</vt:lpstr>
      <vt:lpstr>Arial</vt:lpstr>
      <vt:lpstr>Yeseva One</vt:lpstr>
      <vt:lpstr>Nunito Sans Semi-Bold</vt:lpstr>
      <vt:lpstr>Nunito Sans Heavy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419</cp:revision>
  <dcterms:created xsi:type="dcterms:W3CDTF">2006-08-16T00:00:00Z</dcterms:created>
  <dcterms:modified xsi:type="dcterms:W3CDTF">2024-09-15T08:38:38Z</dcterms:modified>
  <dc:identifier>DAF_p7YEKQg</dc:identifier>
</cp:coreProperties>
</file>